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1"/>
  </p:notesMasterIdLst>
  <p:handoutMasterIdLst>
    <p:handoutMasterId r:id="rId12"/>
  </p:handoutMasterIdLst>
  <p:sldIdLst>
    <p:sldId id="256" r:id="rId5"/>
    <p:sldId id="257" r:id="rId6"/>
    <p:sldId id="261" r:id="rId7"/>
    <p:sldId id="260" r:id="rId8"/>
    <p:sldId id="259" r:id="rId9"/>
    <p:sldId id="262" r:id="rId10"/>
  </p:sldIdLst>
  <p:sldSz cx="12192000" cy="6858000"/>
  <p:notesSz cx="6858000" cy="9144000"/>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3" d="100"/>
          <a:sy n="113" d="100"/>
        </p:scale>
        <p:origin x="456"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06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v-LV" dirty="0"/>
          </a:p>
        </p:txBody>
      </p:sp>
      <p:sp>
        <p:nvSpPr>
          <p:cNvPr id="3" name="Datuma vietturis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61DB86B-0460-44BD-8215-1F6A6385A87A}" type="datetime1">
              <a:rPr lang="lv-LV" smtClean="0"/>
              <a:t>09.01.2026</a:t>
            </a:fld>
            <a:endParaRPr lang="lv-LV" dirty="0"/>
          </a:p>
        </p:txBody>
      </p:sp>
      <p:sp>
        <p:nvSpPr>
          <p:cNvPr id="4" name="Kājenes vietturis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v-LV" dirty="0"/>
          </a:p>
        </p:txBody>
      </p:sp>
      <p:sp>
        <p:nvSpPr>
          <p:cNvPr id="5" name="Slaida numura vietturis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lv-LV" smtClean="0"/>
              <a:t>‹#›</a:t>
            </a:fld>
            <a:endParaRPr lang="lv-LV"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lv-LV" noProof="0" dirty="0"/>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0086BC2-B1AC-45DC-BA45-2625AA91D7EF}" type="datetime1">
              <a:rPr lang="lv-LV" noProof="0" smtClean="0"/>
              <a:t>09.01.2026</a:t>
            </a:fld>
            <a:endParaRPr lang="lv-LV" noProof="0" dirty="0"/>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lv-LV" noProof="0" dirty="0"/>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lv-LV" noProof="0" dirty="0"/>
              <a:t>Noklikšķiniet, lai rediģētu šablona tekstu stilus</a:t>
            </a:r>
          </a:p>
          <a:p>
            <a:pPr lvl="1" rtl="0"/>
            <a:r>
              <a:rPr lang="lv-LV" noProof="0" dirty="0"/>
              <a:t>Otrais līmenis</a:t>
            </a:r>
          </a:p>
          <a:p>
            <a:pPr lvl="2" rtl="0"/>
            <a:r>
              <a:rPr lang="lv-LV" noProof="0" dirty="0"/>
              <a:t>Trešais līmenis</a:t>
            </a:r>
          </a:p>
          <a:p>
            <a:pPr lvl="3" rtl="0"/>
            <a:r>
              <a:rPr lang="lv-LV" noProof="0" dirty="0"/>
              <a:t>Ceturtais līmenis</a:t>
            </a:r>
          </a:p>
          <a:p>
            <a:pPr lvl="4" rtl="0"/>
            <a:r>
              <a:rPr lang="lv-LV" noProof="0" dirty="0"/>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lv-LV" noProof="0" dirty="0"/>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lv-LV" noProof="0" smtClean="0"/>
              <a:t>‹#›</a:t>
            </a:fld>
            <a:endParaRPr lang="lv-LV"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sp>
        <p:nvSpPr>
          <p:cNvPr id="2" name="Virsraksts 1"/>
          <p:cNvSpPr>
            <a:spLocks noGrp="1"/>
          </p:cNvSpPr>
          <p:nvPr>
            <p:ph type="ctrTitle"/>
          </p:nvPr>
        </p:nvSpPr>
        <p:spPr>
          <a:xfrm>
            <a:off x="1524000" y="1041400"/>
            <a:ext cx="9144000" cy="2387600"/>
          </a:xfrm>
        </p:spPr>
        <p:txBody>
          <a:bodyPr rtlCol="0" anchor="b"/>
          <a:lstStyle>
            <a:lvl1pPr algn="ctr">
              <a:defRPr sz="6000"/>
            </a:lvl1pPr>
          </a:lstStyle>
          <a:p>
            <a:pPr rtl="0"/>
            <a:r>
              <a:rPr lang="lv-LV" noProof="0"/>
              <a:t>Rediģēt šablona virsraksta stilu</a:t>
            </a:r>
            <a:endParaRPr lang="lv-LV" noProof="0" dirty="0"/>
          </a:p>
        </p:txBody>
      </p:sp>
      <p:sp>
        <p:nvSpPr>
          <p:cNvPr id="3" name="Apakšvirsraksts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v-LV" noProof="0"/>
              <a:t>Noklikšķiniet, lai rediģētu šablona apakšvirsraksta stilu</a:t>
            </a:r>
            <a:endParaRPr lang="lv-LV" noProof="0" dirty="0"/>
          </a:p>
        </p:txBody>
      </p:sp>
      <p:sp>
        <p:nvSpPr>
          <p:cNvPr id="4" name="Datuma vietturis 3"/>
          <p:cNvSpPr>
            <a:spLocks noGrp="1"/>
          </p:cNvSpPr>
          <p:nvPr>
            <p:ph type="dt" sz="half" idx="10"/>
          </p:nvPr>
        </p:nvSpPr>
        <p:spPr/>
        <p:txBody>
          <a:bodyPr rtlCol="0"/>
          <a:lstStyle/>
          <a:p>
            <a:pPr rtl="0"/>
            <a:fld id="{9629AB1D-74D1-4CC1-B7BF-067233BA5A28}" type="datetime1">
              <a:rPr lang="lv-LV" noProof="0" smtClean="0"/>
              <a:t>09.01.2026</a:t>
            </a:fld>
            <a:endParaRPr lang="lv-LV" noProof="0" dirty="0"/>
          </a:p>
        </p:txBody>
      </p:sp>
      <p:sp>
        <p:nvSpPr>
          <p:cNvPr id="5" name="Kājenes vietturis 4"/>
          <p:cNvSpPr>
            <a:spLocks noGrp="1"/>
          </p:cNvSpPr>
          <p:nvPr>
            <p:ph type="ftr" sz="quarter" idx="11"/>
          </p:nvPr>
        </p:nvSpPr>
        <p:spPr/>
        <p:txBody>
          <a:bodyPr rtlCol="0"/>
          <a:lstStyle/>
          <a:p>
            <a:pPr rtl="0"/>
            <a:r>
              <a:rPr lang="lv-LV" noProof="0" dirty="0"/>
              <a:t>Kājenes pievienošana</a:t>
            </a:r>
          </a:p>
        </p:txBody>
      </p:sp>
      <p:sp>
        <p:nvSpPr>
          <p:cNvPr id="6" name="Slaida numura vietturis 5"/>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noProof="0"/>
              <a:t>Rediģēt šablona virsraksta stilu</a:t>
            </a:r>
            <a:endParaRPr lang="lv-LV" noProof="0" dirty="0"/>
          </a:p>
        </p:txBody>
      </p:sp>
      <p:sp>
        <p:nvSpPr>
          <p:cNvPr id="3" name="Vertikālā teksta vietturis 2"/>
          <p:cNvSpPr>
            <a:spLocks noGrp="1"/>
          </p:cNvSpPr>
          <p:nvPr>
            <p:ph type="body" orient="vert" idx="1"/>
          </p:nvPr>
        </p:nvSpPr>
        <p:spPr>
          <a:xfrm>
            <a:off x="1562100" y="1825625"/>
            <a:ext cx="9791700" cy="4351338"/>
          </a:xfrm>
        </p:spPr>
        <p:txBody>
          <a:bodyPr vert="eaVert" rtlCol="0"/>
          <a:lstStyle/>
          <a:p>
            <a:pPr lvl="0" rtl="0"/>
            <a:r>
              <a:rPr lang="lv-LV" noProof="0"/>
              <a:t>Rediģēt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Datuma vietturis 3"/>
          <p:cNvSpPr>
            <a:spLocks noGrp="1"/>
          </p:cNvSpPr>
          <p:nvPr>
            <p:ph type="dt" sz="half" idx="10"/>
          </p:nvPr>
        </p:nvSpPr>
        <p:spPr/>
        <p:txBody>
          <a:bodyPr rtlCol="0"/>
          <a:lstStyle/>
          <a:p>
            <a:pPr rtl="0"/>
            <a:fld id="{D53DA678-D280-4AA5-A1EC-1E97E754763B}" type="datetime1">
              <a:rPr lang="lv-LV" noProof="0" smtClean="0"/>
              <a:t>09.01.2026</a:t>
            </a:fld>
            <a:endParaRPr lang="lv-LV" noProof="0" dirty="0"/>
          </a:p>
        </p:txBody>
      </p:sp>
      <p:sp>
        <p:nvSpPr>
          <p:cNvPr id="5" name="Kājenes vietturis 4"/>
          <p:cNvSpPr>
            <a:spLocks noGrp="1"/>
          </p:cNvSpPr>
          <p:nvPr>
            <p:ph type="ftr" sz="quarter" idx="11"/>
          </p:nvPr>
        </p:nvSpPr>
        <p:spPr/>
        <p:txBody>
          <a:bodyPr rtlCol="0"/>
          <a:lstStyle/>
          <a:p>
            <a:pPr rtl="0"/>
            <a:r>
              <a:rPr lang="lv-LV" noProof="0" dirty="0"/>
              <a:t>Kājenes pievienošana</a:t>
            </a:r>
          </a:p>
        </p:txBody>
      </p:sp>
      <p:sp>
        <p:nvSpPr>
          <p:cNvPr id="6" name="Slaida numura vietturis 5"/>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p:cNvSpPr>
            <a:spLocks noGrp="1"/>
          </p:cNvSpPr>
          <p:nvPr>
            <p:ph type="title" orient="vert"/>
          </p:nvPr>
        </p:nvSpPr>
        <p:spPr>
          <a:xfrm>
            <a:off x="8724900" y="365125"/>
            <a:ext cx="2628900" cy="5811838"/>
          </a:xfrm>
        </p:spPr>
        <p:txBody>
          <a:bodyPr vert="eaVert" rtlCol="0"/>
          <a:lstStyle/>
          <a:p>
            <a:pPr rtl="0"/>
            <a:r>
              <a:rPr lang="lv-LV" noProof="0"/>
              <a:t>Rediģēt šablona virsraksta stilu</a:t>
            </a:r>
            <a:endParaRPr lang="lv-LV" noProof="0" dirty="0"/>
          </a:p>
        </p:txBody>
      </p:sp>
      <p:sp>
        <p:nvSpPr>
          <p:cNvPr id="3" name="Vertikālā teksta vietturis 2"/>
          <p:cNvSpPr>
            <a:spLocks noGrp="1"/>
          </p:cNvSpPr>
          <p:nvPr>
            <p:ph type="body" orient="vert" idx="1"/>
          </p:nvPr>
        </p:nvSpPr>
        <p:spPr>
          <a:xfrm>
            <a:off x="1562100" y="365125"/>
            <a:ext cx="7010400" cy="5811838"/>
          </a:xfrm>
        </p:spPr>
        <p:txBody>
          <a:bodyPr vert="eaVert" rtlCol="0"/>
          <a:lstStyle/>
          <a:p>
            <a:pPr lvl="0" rtl="0"/>
            <a:r>
              <a:rPr lang="lv-LV" noProof="0"/>
              <a:t>Rediģēt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Datuma vietturis 3"/>
          <p:cNvSpPr>
            <a:spLocks noGrp="1"/>
          </p:cNvSpPr>
          <p:nvPr>
            <p:ph type="dt" sz="half" idx="10"/>
          </p:nvPr>
        </p:nvSpPr>
        <p:spPr/>
        <p:txBody>
          <a:bodyPr rtlCol="0"/>
          <a:lstStyle/>
          <a:p>
            <a:pPr rtl="0"/>
            <a:fld id="{215404BA-7940-4517-BEBC-CFB2B66F79E4}" type="datetime1">
              <a:rPr lang="lv-LV" noProof="0" smtClean="0"/>
              <a:t>09.01.2026</a:t>
            </a:fld>
            <a:endParaRPr lang="lv-LV" noProof="0" dirty="0"/>
          </a:p>
        </p:txBody>
      </p:sp>
      <p:sp>
        <p:nvSpPr>
          <p:cNvPr id="5" name="Kājenes vietturis 4"/>
          <p:cNvSpPr>
            <a:spLocks noGrp="1"/>
          </p:cNvSpPr>
          <p:nvPr>
            <p:ph type="ftr" sz="quarter" idx="11"/>
          </p:nvPr>
        </p:nvSpPr>
        <p:spPr/>
        <p:txBody>
          <a:bodyPr rtlCol="0"/>
          <a:lstStyle/>
          <a:p>
            <a:pPr rtl="0"/>
            <a:r>
              <a:rPr lang="lv-LV" noProof="0" dirty="0"/>
              <a:t>Kājenes pievienošana</a:t>
            </a:r>
          </a:p>
        </p:txBody>
      </p:sp>
      <p:sp>
        <p:nvSpPr>
          <p:cNvPr id="6" name="Slaida numura vietturis 5"/>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ttēls ar parakstu">
    <p:spTree>
      <p:nvGrpSpPr>
        <p:cNvPr id="1" name=""/>
        <p:cNvGrpSpPr/>
        <p:nvPr/>
      </p:nvGrpSpPr>
      <p:grpSpPr>
        <a:xfrm>
          <a:off x="0" y="0"/>
          <a:ext cx="0" cy="0"/>
          <a:chOff x="0" y="0"/>
          <a:chExt cx="0" cy="0"/>
        </a:xfrm>
      </p:grpSpPr>
      <p:sp>
        <p:nvSpPr>
          <p:cNvPr id="9" name="Virsraksts 1"/>
          <p:cNvSpPr>
            <a:spLocks noGrp="1"/>
          </p:cNvSpPr>
          <p:nvPr>
            <p:ph type="title"/>
          </p:nvPr>
        </p:nvSpPr>
        <p:spPr>
          <a:xfrm>
            <a:off x="1562100" y="457200"/>
            <a:ext cx="3932237" cy="1600200"/>
          </a:xfrm>
        </p:spPr>
        <p:txBody>
          <a:bodyPr rtlCol="0" anchor="b"/>
          <a:lstStyle>
            <a:lvl1pPr>
              <a:defRPr sz="3200"/>
            </a:lvl1pPr>
          </a:lstStyle>
          <a:p>
            <a:pPr rtl="0"/>
            <a:r>
              <a:rPr lang="lv-LV" noProof="0"/>
              <a:t>Rediģēt šablona virsraksta stilu</a:t>
            </a:r>
            <a:endParaRPr lang="lv-LV" noProof="0" dirty="0"/>
          </a:p>
        </p:txBody>
      </p:sp>
      <p:sp>
        <p:nvSpPr>
          <p:cNvPr id="3" name="Attēla vietturis 2" descr="Tukšs vietturis attēla pievienošanai. Noklikšķiniet uz viettura un atlasiet pievienojamo attēlu"/>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v-LV" noProof="0"/>
              <a:t>Noklikšķiniet uz ikonas, lai pievienotu attēlu</a:t>
            </a:r>
            <a:endParaRPr lang="lv-LV" noProof="0" dirty="0"/>
          </a:p>
        </p:txBody>
      </p:sp>
      <p:sp>
        <p:nvSpPr>
          <p:cNvPr id="8" name="Teksta vietturis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Rediģēt šablona teksta stilus</a:t>
            </a:r>
          </a:p>
        </p:txBody>
      </p:sp>
      <p:sp>
        <p:nvSpPr>
          <p:cNvPr id="5" name="Datuma vietturis 4"/>
          <p:cNvSpPr>
            <a:spLocks noGrp="1"/>
          </p:cNvSpPr>
          <p:nvPr>
            <p:ph type="dt" sz="half" idx="10"/>
          </p:nvPr>
        </p:nvSpPr>
        <p:spPr/>
        <p:txBody>
          <a:bodyPr rtlCol="0"/>
          <a:lstStyle/>
          <a:p>
            <a:pPr rtl="0"/>
            <a:fld id="{2343C960-D8C1-4285-ADB0-87D2A12E1174}" type="datetime1">
              <a:rPr lang="lv-LV" noProof="0" smtClean="0"/>
              <a:t>09.01.2026</a:t>
            </a:fld>
            <a:endParaRPr lang="lv-LV" noProof="0" dirty="0"/>
          </a:p>
        </p:txBody>
      </p:sp>
      <p:sp>
        <p:nvSpPr>
          <p:cNvPr id="6" name="Kājenes vietturis 5"/>
          <p:cNvSpPr>
            <a:spLocks noGrp="1"/>
          </p:cNvSpPr>
          <p:nvPr>
            <p:ph type="ftr" sz="quarter" idx="11"/>
          </p:nvPr>
        </p:nvSpPr>
        <p:spPr/>
        <p:txBody>
          <a:bodyPr rtlCol="0"/>
          <a:lstStyle/>
          <a:p>
            <a:pPr rtl="0"/>
            <a:r>
              <a:rPr lang="lv-LV" noProof="0" dirty="0"/>
              <a:t>Kājenes pievienošana</a:t>
            </a:r>
          </a:p>
        </p:txBody>
      </p:sp>
      <p:sp>
        <p:nvSpPr>
          <p:cNvPr id="7" name="Slaida numura vietturis 6"/>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noProof="0"/>
              <a:t>Rediģēt šablona virsraksta stilu</a:t>
            </a:r>
            <a:endParaRPr lang="lv-LV" noProof="0" dirty="0"/>
          </a:p>
        </p:txBody>
      </p:sp>
      <p:sp>
        <p:nvSpPr>
          <p:cNvPr id="3" name="Satura vietturis 2"/>
          <p:cNvSpPr>
            <a:spLocks noGrp="1"/>
          </p:cNvSpPr>
          <p:nvPr>
            <p:ph idx="1"/>
          </p:nvPr>
        </p:nvSpPr>
        <p:spPr/>
        <p:txBody>
          <a:bodyPr rtlCol="0"/>
          <a:lstStyle/>
          <a:p>
            <a:pPr lvl="0" rtl="0"/>
            <a:r>
              <a:rPr lang="lv-LV" noProof="0"/>
              <a:t>Rediģēt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Datuma vietturis 3"/>
          <p:cNvSpPr>
            <a:spLocks noGrp="1"/>
          </p:cNvSpPr>
          <p:nvPr>
            <p:ph type="dt" sz="half" idx="10"/>
          </p:nvPr>
        </p:nvSpPr>
        <p:spPr/>
        <p:txBody>
          <a:bodyPr rtlCol="0"/>
          <a:lstStyle/>
          <a:p>
            <a:pPr rtl="0"/>
            <a:fld id="{2169D803-8C0D-4EE3-AF23-C46CA5DD6CE9}" type="datetime1">
              <a:rPr lang="lv-LV" noProof="0" smtClean="0"/>
              <a:t>09.01.2026</a:t>
            </a:fld>
            <a:endParaRPr lang="lv-LV" noProof="0" dirty="0"/>
          </a:p>
        </p:txBody>
      </p:sp>
      <p:sp>
        <p:nvSpPr>
          <p:cNvPr id="5" name="Kājenes vietturis 4"/>
          <p:cNvSpPr>
            <a:spLocks noGrp="1"/>
          </p:cNvSpPr>
          <p:nvPr>
            <p:ph type="ftr" sz="quarter" idx="11"/>
          </p:nvPr>
        </p:nvSpPr>
        <p:spPr/>
        <p:txBody>
          <a:bodyPr rtlCol="0"/>
          <a:lstStyle/>
          <a:p>
            <a:pPr rtl="0"/>
            <a:r>
              <a:rPr lang="lv-LV" noProof="0" dirty="0"/>
              <a:t>Kājenes pievienošana</a:t>
            </a:r>
          </a:p>
        </p:txBody>
      </p:sp>
      <p:sp>
        <p:nvSpPr>
          <p:cNvPr id="6" name="Slaida numura vietturis 5"/>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p:cNvSpPr>
            <a:spLocks noGrp="1"/>
          </p:cNvSpPr>
          <p:nvPr>
            <p:ph type="title"/>
          </p:nvPr>
        </p:nvSpPr>
        <p:spPr>
          <a:xfrm>
            <a:off x="1241658" y="1709738"/>
            <a:ext cx="10105791" cy="2862262"/>
          </a:xfrm>
        </p:spPr>
        <p:txBody>
          <a:bodyPr rtlCol="0" anchor="b"/>
          <a:lstStyle>
            <a:lvl1pPr>
              <a:defRPr sz="6000"/>
            </a:lvl1pPr>
          </a:lstStyle>
          <a:p>
            <a:pPr rtl="0"/>
            <a:r>
              <a:rPr lang="lv-LV" noProof="0"/>
              <a:t>Rediģēt šablona virsraksta stilu</a:t>
            </a:r>
            <a:endParaRPr lang="lv-LV" noProof="0" dirty="0"/>
          </a:p>
        </p:txBody>
      </p:sp>
      <p:sp>
        <p:nvSpPr>
          <p:cNvPr id="3" name="Teksta vietturis 2"/>
          <p:cNvSpPr>
            <a:spLocks noGrp="1"/>
          </p:cNvSpPr>
          <p:nvPr>
            <p:ph type="body" idx="1" hasCustomPrompt="1"/>
          </p:nvPr>
        </p:nvSpPr>
        <p:spPr>
          <a:xfrm>
            <a:off x="1241658" y="4589463"/>
            <a:ext cx="10105791" cy="1500187"/>
          </a:xfrm>
        </p:spPr>
        <p:txBody>
          <a:bodyPr rtlCol="0"/>
          <a:lstStyle>
            <a:lvl1pPr marL="0" indent="0" rtl="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lv-LV" noProof="0" dirty="0"/>
              <a:t>Noklikšķiniet, lai rediģētu šablona teksta stilus</a:t>
            </a:r>
          </a:p>
        </p:txBody>
      </p:sp>
      <p:sp>
        <p:nvSpPr>
          <p:cNvPr id="4" name="Datuma vietturis 3"/>
          <p:cNvSpPr>
            <a:spLocks noGrp="1"/>
          </p:cNvSpPr>
          <p:nvPr>
            <p:ph type="dt" sz="half" idx="10"/>
          </p:nvPr>
        </p:nvSpPr>
        <p:spPr/>
        <p:txBody>
          <a:bodyPr rtlCol="0"/>
          <a:lstStyle/>
          <a:p>
            <a:pPr rtl="0"/>
            <a:fld id="{FAF0FD18-EAE1-45A4-8AB0-9D5E83DBE4BA}" type="datetime1">
              <a:rPr lang="lv-LV" noProof="0" smtClean="0"/>
              <a:t>09.01.2026</a:t>
            </a:fld>
            <a:endParaRPr lang="lv-LV" noProof="0" dirty="0"/>
          </a:p>
        </p:txBody>
      </p:sp>
      <p:sp>
        <p:nvSpPr>
          <p:cNvPr id="5" name="Kājenes vietturis 4"/>
          <p:cNvSpPr>
            <a:spLocks noGrp="1"/>
          </p:cNvSpPr>
          <p:nvPr>
            <p:ph type="ftr" sz="quarter" idx="11"/>
          </p:nvPr>
        </p:nvSpPr>
        <p:spPr/>
        <p:txBody>
          <a:bodyPr rtlCol="0"/>
          <a:lstStyle/>
          <a:p>
            <a:pPr rtl="0"/>
            <a:r>
              <a:rPr lang="lv-LV" noProof="0" dirty="0"/>
              <a:t>Kājenes pievienošana</a:t>
            </a:r>
          </a:p>
        </p:txBody>
      </p:sp>
      <p:sp>
        <p:nvSpPr>
          <p:cNvPr id="6" name="Slaida numura vietturis 5"/>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Otrais satur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noProof="0"/>
              <a:t>Rediģēt šablona virsraksta stilu</a:t>
            </a:r>
            <a:endParaRPr lang="lv-LV" noProof="0" dirty="0"/>
          </a:p>
        </p:txBody>
      </p:sp>
      <p:sp>
        <p:nvSpPr>
          <p:cNvPr id="3" name="Satura vietturis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lv-LV" noProof="0"/>
              <a:t>Rediģēt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Satura vietturis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lv-LV" noProof="0"/>
              <a:t>Rediģēt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5" name="Datuma vietturis 4"/>
          <p:cNvSpPr>
            <a:spLocks noGrp="1"/>
          </p:cNvSpPr>
          <p:nvPr>
            <p:ph type="dt" sz="half" idx="10"/>
          </p:nvPr>
        </p:nvSpPr>
        <p:spPr/>
        <p:txBody>
          <a:bodyPr rtlCol="0"/>
          <a:lstStyle/>
          <a:p>
            <a:pPr rtl="0"/>
            <a:fld id="{E2F6EE05-7550-4353-804C-FEA9D8EAEEB3}" type="datetime1">
              <a:rPr lang="lv-LV" noProof="0" smtClean="0"/>
              <a:t>09.01.2026</a:t>
            </a:fld>
            <a:endParaRPr lang="lv-LV" noProof="0" dirty="0"/>
          </a:p>
        </p:txBody>
      </p:sp>
      <p:sp>
        <p:nvSpPr>
          <p:cNvPr id="6" name="Kājenes vietturis 5"/>
          <p:cNvSpPr>
            <a:spLocks noGrp="1"/>
          </p:cNvSpPr>
          <p:nvPr>
            <p:ph type="ftr" sz="quarter" idx="11"/>
          </p:nvPr>
        </p:nvSpPr>
        <p:spPr/>
        <p:txBody>
          <a:bodyPr rtlCol="0"/>
          <a:lstStyle/>
          <a:p>
            <a:pPr rtl="0"/>
            <a:r>
              <a:rPr lang="lv-LV" noProof="0" dirty="0"/>
              <a:t>Kājenes pievienošana</a:t>
            </a:r>
          </a:p>
        </p:txBody>
      </p:sp>
      <p:sp>
        <p:nvSpPr>
          <p:cNvPr id="7" name="Slaida numura vietturis 6"/>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p:cNvSpPr>
            <a:spLocks noGrp="1"/>
          </p:cNvSpPr>
          <p:nvPr>
            <p:ph type="title"/>
          </p:nvPr>
        </p:nvSpPr>
        <p:spPr>
          <a:xfrm>
            <a:off x="2324100" y="274638"/>
            <a:ext cx="9023350" cy="1143000"/>
          </a:xfrm>
        </p:spPr>
        <p:txBody>
          <a:bodyPr rtlCol="0"/>
          <a:lstStyle/>
          <a:p>
            <a:pPr rtl="0"/>
            <a:r>
              <a:rPr lang="lv-LV" noProof="0"/>
              <a:t>Rediģēt šablona virsraksta stilu</a:t>
            </a:r>
            <a:endParaRPr lang="lv-LV" noProof="0" dirty="0"/>
          </a:p>
        </p:txBody>
      </p:sp>
      <p:sp>
        <p:nvSpPr>
          <p:cNvPr id="3" name="Teksta vietturis 2"/>
          <p:cNvSpPr>
            <a:spLocks noGrp="1"/>
          </p:cNvSpPr>
          <p:nvPr>
            <p:ph type="body" idx="1"/>
          </p:nvPr>
        </p:nvSpPr>
        <p:spPr>
          <a:xfrm>
            <a:off x="1562100" y="1489075"/>
            <a:ext cx="4754880" cy="641350"/>
          </a:xfrm>
          <a:noFill/>
          <a:ln>
            <a:noFill/>
          </a:ln>
        </p:spPr>
        <p:txBody>
          <a:bodyPr rtlCol="0" anchor="b"/>
          <a:lstStyle>
            <a:lvl1pPr marL="0" indent="0">
              <a:lnSpc>
                <a:spcPts val="2300"/>
              </a:lnSpc>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Rediģēt šablona teksta stilus</a:t>
            </a:r>
          </a:p>
        </p:txBody>
      </p:sp>
      <p:sp>
        <p:nvSpPr>
          <p:cNvPr id="4" name="Satura vietturis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v-LV" noProof="0"/>
              <a:t>Rediģēt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5" name="Teksta vietturis 4"/>
          <p:cNvSpPr>
            <a:spLocks noGrp="1"/>
          </p:cNvSpPr>
          <p:nvPr>
            <p:ph type="body" sz="quarter" idx="3"/>
          </p:nvPr>
        </p:nvSpPr>
        <p:spPr>
          <a:xfrm>
            <a:off x="6598920" y="1489075"/>
            <a:ext cx="4754880" cy="641350"/>
          </a:xfrm>
          <a:noFill/>
          <a:ln>
            <a:noFill/>
          </a:ln>
        </p:spPr>
        <p:txBody>
          <a:bodyPr rtlCol="0" anchor="b"/>
          <a:lstStyle>
            <a:lvl1pPr marL="0" indent="0">
              <a:lnSpc>
                <a:spcPts val="2300"/>
              </a:lnSpc>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noProof="0"/>
              <a:t>Rediģēt šablona teksta stilus</a:t>
            </a:r>
          </a:p>
        </p:txBody>
      </p:sp>
      <p:sp>
        <p:nvSpPr>
          <p:cNvPr id="6" name="Satura vietturis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lv-LV" noProof="0"/>
              <a:t>Rediģēt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7" name="Datuma vietturis 6"/>
          <p:cNvSpPr>
            <a:spLocks noGrp="1"/>
          </p:cNvSpPr>
          <p:nvPr>
            <p:ph type="dt" sz="half" idx="10"/>
          </p:nvPr>
        </p:nvSpPr>
        <p:spPr/>
        <p:txBody>
          <a:bodyPr rtlCol="0"/>
          <a:lstStyle/>
          <a:p>
            <a:pPr rtl="0"/>
            <a:fld id="{E8CBB14B-EC85-48CE-86C0-B698767C1C79}" type="datetime1">
              <a:rPr lang="lv-LV" noProof="0" smtClean="0"/>
              <a:t>09.01.2026</a:t>
            </a:fld>
            <a:endParaRPr lang="lv-LV" noProof="0" dirty="0"/>
          </a:p>
        </p:txBody>
      </p:sp>
      <p:sp>
        <p:nvSpPr>
          <p:cNvPr id="8" name="Kājenes vietturis 7"/>
          <p:cNvSpPr>
            <a:spLocks noGrp="1"/>
          </p:cNvSpPr>
          <p:nvPr>
            <p:ph type="ftr" sz="quarter" idx="11"/>
          </p:nvPr>
        </p:nvSpPr>
        <p:spPr/>
        <p:txBody>
          <a:bodyPr rtlCol="0"/>
          <a:lstStyle/>
          <a:p>
            <a:pPr rtl="0"/>
            <a:r>
              <a:rPr lang="lv-LV" noProof="0" dirty="0"/>
              <a:t>Kājenes pievienošana</a:t>
            </a:r>
          </a:p>
        </p:txBody>
      </p:sp>
      <p:sp>
        <p:nvSpPr>
          <p:cNvPr id="9" name="Slaida numura vietturis 8"/>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p:cNvSpPr>
            <a:spLocks noGrp="1"/>
          </p:cNvSpPr>
          <p:nvPr>
            <p:ph type="title"/>
          </p:nvPr>
        </p:nvSpPr>
        <p:spPr/>
        <p:txBody>
          <a:bodyPr rtlCol="0"/>
          <a:lstStyle/>
          <a:p>
            <a:pPr rtl="0"/>
            <a:r>
              <a:rPr lang="lv-LV" noProof="0"/>
              <a:t>Rediģēt šablona virsraksta stilu</a:t>
            </a:r>
            <a:endParaRPr lang="lv-LV" noProof="0" dirty="0"/>
          </a:p>
        </p:txBody>
      </p:sp>
      <p:sp>
        <p:nvSpPr>
          <p:cNvPr id="3" name="Datuma vietturis 2"/>
          <p:cNvSpPr>
            <a:spLocks noGrp="1"/>
          </p:cNvSpPr>
          <p:nvPr>
            <p:ph type="dt" sz="half" idx="10"/>
          </p:nvPr>
        </p:nvSpPr>
        <p:spPr/>
        <p:txBody>
          <a:bodyPr rtlCol="0"/>
          <a:lstStyle/>
          <a:p>
            <a:pPr rtl="0"/>
            <a:fld id="{456F2E99-B124-4ACB-9DF5-B6C993A49EDF}" type="datetime1">
              <a:rPr lang="lv-LV" noProof="0" smtClean="0"/>
              <a:t>09.01.2026</a:t>
            </a:fld>
            <a:endParaRPr lang="lv-LV" noProof="0" dirty="0"/>
          </a:p>
        </p:txBody>
      </p:sp>
      <p:sp>
        <p:nvSpPr>
          <p:cNvPr id="4" name="Kājenes vietturis 3"/>
          <p:cNvSpPr>
            <a:spLocks noGrp="1"/>
          </p:cNvSpPr>
          <p:nvPr>
            <p:ph type="ftr" sz="quarter" idx="11"/>
          </p:nvPr>
        </p:nvSpPr>
        <p:spPr/>
        <p:txBody>
          <a:bodyPr rtlCol="0"/>
          <a:lstStyle/>
          <a:p>
            <a:pPr rtl="0"/>
            <a:r>
              <a:rPr lang="lv-LV" noProof="0" dirty="0"/>
              <a:t>Kājenes pievienošana</a:t>
            </a:r>
          </a:p>
        </p:txBody>
      </p:sp>
      <p:sp>
        <p:nvSpPr>
          <p:cNvPr id="5" name="Slaida numura vietturis 4"/>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p:cNvSpPr>
            <a:spLocks noGrp="1"/>
          </p:cNvSpPr>
          <p:nvPr>
            <p:ph type="dt" sz="half" idx="10"/>
          </p:nvPr>
        </p:nvSpPr>
        <p:spPr/>
        <p:txBody>
          <a:bodyPr rtlCol="0"/>
          <a:lstStyle/>
          <a:p>
            <a:pPr rtl="0"/>
            <a:fld id="{4514B56A-A2FE-4839-A21A-B62204678DFA}" type="datetime1">
              <a:rPr lang="lv-LV" noProof="0" smtClean="0"/>
              <a:t>09.01.2026</a:t>
            </a:fld>
            <a:endParaRPr lang="lv-LV" noProof="0" dirty="0"/>
          </a:p>
        </p:txBody>
      </p:sp>
      <p:sp>
        <p:nvSpPr>
          <p:cNvPr id="3" name="Kājenes vietturis 2"/>
          <p:cNvSpPr>
            <a:spLocks noGrp="1"/>
          </p:cNvSpPr>
          <p:nvPr>
            <p:ph type="ftr" sz="quarter" idx="11"/>
          </p:nvPr>
        </p:nvSpPr>
        <p:spPr/>
        <p:txBody>
          <a:bodyPr rtlCol="0"/>
          <a:lstStyle/>
          <a:p>
            <a:pPr rtl="0"/>
            <a:r>
              <a:rPr lang="lv-LV" noProof="0" dirty="0"/>
              <a:t>Kājenes pievienošana</a:t>
            </a:r>
          </a:p>
        </p:txBody>
      </p:sp>
      <p:sp>
        <p:nvSpPr>
          <p:cNvPr id="4" name="Slaida numura vietturis 3"/>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p:cNvSpPr>
            <a:spLocks noGrp="1"/>
          </p:cNvSpPr>
          <p:nvPr>
            <p:ph type="title"/>
          </p:nvPr>
        </p:nvSpPr>
        <p:spPr>
          <a:xfrm>
            <a:off x="1562100" y="457200"/>
            <a:ext cx="3932237" cy="1600200"/>
          </a:xfrm>
        </p:spPr>
        <p:txBody>
          <a:bodyPr rtlCol="0" anchor="b"/>
          <a:lstStyle>
            <a:lvl1pPr>
              <a:defRPr sz="3200"/>
            </a:lvl1pPr>
          </a:lstStyle>
          <a:p>
            <a:pPr rtl="0"/>
            <a:r>
              <a:rPr lang="lv-LV" noProof="0"/>
              <a:t>Rediģēt šablona virsraksta stilu</a:t>
            </a:r>
            <a:endParaRPr lang="lv-LV" noProof="0" dirty="0"/>
          </a:p>
        </p:txBody>
      </p:sp>
      <p:sp>
        <p:nvSpPr>
          <p:cNvPr id="3" name="Satura vietturis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noProof="0"/>
              <a:t>Rediģēt šablona teksta stilus</a:t>
            </a:r>
          </a:p>
          <a:p>
            <a:pPr lvl="1" rtl="0"/>
            <a:r>
              <a:rPr lang="lv-LV" noProof="0"/>
              <a:t>Otrais līmenis</a:t>
            </a:r>
          </a:p>
          <a:p>
            <a:pPr lvl="2" rtl="0"/>
            <a:r>
              <a:rPr lang="lv-LV" noProof="0"/>
              <a:t>Trešais līmenis</a:t>
            </a:r>
          </a:p>
          <a:p>
            <a:pPr lvl="3" rtl="0"/>
            <a:r>
              <a:rPr lang="lv-LV" noProof="0"/>
              <a:t>Ceturtais līmenis</a:t>
            </a:r>
          </a:p>
          <a:p>
            <a:pPr lvl="4" rtl="0"/>
            <a:r>
              <a:rPr lang="lv-LV" noProof="0"/>
              <a:t>Piektais līmenis</a:t>
            </a:r>
            <a:endParaRPr lang="lv-LV" noProof="0" dirty="0"/>
          </a:p>
        </p:txBody>
      </p:sp>
      <p:sp>
        <p:nvSpPr>
          <p:cNvPr id="4" name="Teksta vietturis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Rediģēt šablona teksta stilus</a:t>
            </a:r>
          </a:p>
        </p:txBody>
      </p:sp>
      <p:sp>
        <p:nvSpPr>
          <p:cNvPr id="5" name="Datuma vietturis 4"/>
          <p:cNvSpPr>
            <a:spLocks noGrp="1"/>
          </p:cNvSpPr>
          <p:nvPr>
            <p:ph type="dt" sz="half" idx="10"/>
          </p:nvPr>
        </p:nvSpPr>
        <p:spPr/>
        <p:txBody>
          <a:bodyPr rtlCol="0"/>
          <a:lstStyle/>
          <a:p>
            <a:pPr rtl="0"/>
            <a:fld id="{D84D1D51-B25E-4080-BA2F-17DB2CA0190C}" type="datetime1">
              <a:rPr lang="lv-LV" noProof="0" smtClean="0"/>
              <a:t>09.01.2026</a:t>
            </a:fld>
            <a:endParaRPr lang="lv-LV" noProof="0" dirty="0"/>
          </a:p>
        </p:txBody>
      </p:sp>
      <p:sp>
        <p:nvSpPr>
          <p:cNvPr id="6" name="Kājenes vietturis 5"/>
          <p:cNvSpPr>
            <a:spLocks noGrp="1"/>
          </p:cNvSpPr>
          <p:nvPr>
            <p:ph type="ftr" sz="quarter" idx="11"/>
          </p:nvPr>
        </p:nvSpPr>
        <p:spPr/>
        <p:txBody>
          <a:bodyPr rtlCol="0"/>
          <a:lstStyle/>
          <a:p>
            <a:pPr rtl="0"/>
            <a:r>
              <a:rPr lang="lv-LV" noProof="0" dirty="0"/>
              <a:t>Kājenes pievienošana</a:t>
            </a:r>
          </a:p>
        </p:txBody>
      </p:sp>
      <p:sp>
        <p:nvSpPr>
          <p:cNvPr id="7" name="Slaida numura vietturis 6"/>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ttēls ar parakstu">
    <p:spTree>
      <p:nvGrpSpPr>
        <p:cNvPr id="1" name=""/>
        <p:cNvGrpSpPr/>
        <p:nvPr/>
      </p:nvGrpSpPr>
      <p:grpSpPr>
        <a:xfrm>
          <a:off x="0" y="0"/>
          <a:ext cx="0" cy="0"/>
          <a:chOff x="0" y="0"/>
          <a:chExt cx="0" cy="0"/>
        </a:xfrm>
      </p:grpSpPr>
      <p:sp>
        <p:nvSpPr>
          <p:cNvPr id="9" name="Virsraksts 1"/>
          <p:cNvSpPr>
            <a:spLocks noGrp="1"/>
          </p:cNvSpPr>
          <p:nvPr>
            <p:ph type="title"/>
          </p:nvPr>
        </p:nvSpPr>
        <p:spPr>
          <a:xfrm>
            <a:off x="1562100" y="457200"/>
            <a:ext cx="3932237" cy="1600200"/>
          </a:xfrm>
        </p:spPr>
        <p:txBody>
          <a:bodyPr rtlCol="0" anchor="b"/>
          <a:lstStyle>
            <a:lvl1pPr>
              <a:defRPr sz="3200"/>
            </a:lvl1pPr>
          </a:lstStyle>
          <a:p>
            <a:pPr rtl="0"/>
            <a:r>
              <a:rPr lang="lv-LV" noProof="0"/>
              <a:t>Rediģēt šablona virsraksta stilu</a:t>
            </a:r>
            <a:endParaRPr lang="lv-LV" noProof="0" dirty="0"/>
          </a:p>
        </p:txBody>
      </p:sp>
      <p:sp>
        <p:nvSpPr>
          <p:cNvPr id="3" name="Attēla vietturis 2" descr="Tukšs vietturis attēla pievienošanai. Noklikšķiniet uz viettura un atlasiet pievienojamo attēlu"/>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lv-LV" noProof="0"/>
              <a:t>Noklikšķiniet uz ikonas, lai pievienotu attēlu</a:t>
            </a:r>
            <a:endParaRPr lang="lv-LV" noProof="0" dirty="0"/>
          </a:p>
        </p:txBody>
      </p:sp>
      <p:sp>
        <p:nvSpPr>
          <p:cNvPr id="8" name="Teksta vietturis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noProof="0"/>
              <a:t>Rediģēt šablona teksta stilus</a:t>
            </a:r>
          </a:p>
        </p:txBody>
      </p:sp>
      <p:sp>
        <p:nvSpPr>
          <p:cNvPr id="5" name="Datuma vietturis 4"/>
          <p:cNvSpPr>
            <a:spLocks noGrp="1"/>
          </p:cNvSpPr>
          <p:nvPr>
            <p:ph type="dt" sz="half" idx="10"/>
          </p:nvPr>
        </p:nvSpPr>
        <p:spPr/>
        <p:txBody>
          <a:bodyPr rtlCol="0"/>
          <a:lstStyle/>
          <a:p>
            <a:pPr rtl="0"/>
            <a:fld id="{BBACC1DD-B242-4867-B253-9AC189224745}" type="datetime1">
              <a:rPr lang="lv-LV" noProof="0" smtClean="0"/>
              <a:t>09.01.2026</a:t>
            </a:fld>
            <a:endParaRPr lang="lv-LV" noProof="0" dirty="0"/>
          </a:p>
        </p:txBody>
      </p:sp>
      <p:sp>
        <p:nvSpPr>
          <p:cNvPr id="6" name="Kājenes vietturis 5"/>
          <p:cNvSpPr>
            <a:spLocks noGrp="1"/>
          </p:cNvSpPr>
          <p:nvPr>
            <p:ph type="ftr" sz="quarter" idx="11"/>
          </p:nvPr>
        </p:nvSpPr>
        <p:spPr/>
        <p:txBody>
          <a:bodyPr rtlCol="0"/>
          <a:lstStyle/>
          <a:p>
            <a:pPr rtl="0"/>
            <a:r>
              <a:rPr lang="lv-LV" noProof="0" dirty="0"/>
              <a:t>Kājenes pievienošana</a:t>
            </a:r>
          </a:p>
        </p:txBody>
      </p:sp>
      <p:sp>
        <p:nvSpPr>
          <p:cNvPr id="7" name="Slaida numura vietturis 6"/>
          <p:cNvSpPr>
            <a:spLocks noGrp="1"/>
          </p:cNvSpPr>
          <p:nvPr>
            <p:ph type="sldNum" sz="quarter" idx="12"/>
          </p:nvPr>
        </p:nvSpPr>
        <p:spPr/>
        <p:txBody>
          <a:bodyPr rtlCol="0"/>
          <a:lstStyle/>
          <a:p>
            <a:pPr rtl="0"/>
            <a:fld id="{71B7BAC7-FE87-40F6-AA24-4F4685D1B022}" type="slidenum">
              <a:rPr lang="lv-LV" noProof="0" smtClean="0"/>
              <a:t>‹#›</a:t>
            </a:fld>
            <a:endParaRPr lang="lv-LV"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Virsraksta vietturis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lv-LV" noProof="0" dirty="0"/>
              <a:t>Noklikšķiniet, lai rediģētu šablona virsraksta stilu</a:t>
            </a:r>
          </a:p>
        </p:txBody>
      </p:sp>
      <p:sp>
        <p:nvSpPr>
          <p:cNvPr id="3" name="Teksta vietturis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lv-LV" noProof="0" dirty="0"/>
              <a:t>Noklikšķiniet, lai rediģētu šablona tekstu stilus</a:t>
            </a:r>
          </a:p>
          <a:p>
            <a:pPr lvl="1" rtl="0"/>
            <a:r>
              <a:rPr lang="lv-LV" noProof="0" dirty="0"/>
              <a:t>Otrais līmenis</a:t>
            </a:r>
          </a:p>
          <a:p>
            <a:pPr lvl="2" rtl="0"/>
            <a:r>
              <a:rPr lang="lv-LV" noProof="0" dirty="0"/>
              <a:t>Trešais līmenis</a:t>
            </a:r>
          </a:p>
          <a:p>
            <a:pPr lvl="3" rtl="0"/>
            <a:r>
              <a:rPr lang="lv-LV" noProof="0" dirty="0"/>
              <a:t>Ceturtais līmenis</a:t>
            </a:r>
          </a:p>
          <a:p>
            <a:pPr lvl="4" rtl="0"/>
            <a:r>
              <a:rPr lang="lv-LV" noProof="0" dirty="0"/>
              <a:t>Piektais līmenis</a:t>
            </a:r>
          </a:p>
        </p:txBody>
      </p:sp>
      <p:sp>
        <p:nvSpPr>
          <p:cNvPr id="4" name="Datuma vietturis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D888D94C-21A2-4D4D-891A-A1BCEDCFF9C2}" type="datetime1">
              <a:rPr lang="lv-LV" noProof="0" smtClean="0"/>
              <a:t>09.01.2026</a:t>
            </a:fld>
            <a:endParaRPr lang="lv-LV" noProof="0" dirty="0"/>
          </a:p>
        </p:txBody>
      </p:sp>
      <p:sp>
        <p:nvSpPr>
          <p:cNvPr id="5" name="Kājenes vietturis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lv-LV" noProof="0" dirty="0"/>
              <a:t>Kājenes pievienošana</a:t>
            </a:r>
          </a:p>
        </p:txBody>
      </p:sp>
      <p:sp>
        <p:nvSpPr>
          <p:cNvPr id="6" name="Slaida numura vietturis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lv-LV" noProof="0" smtClean="0"/>
              <a:pPr/>
              <a:t>‹#›</a:t>
            </a:fld>
            <a:endParaRPr lang="lv-LV"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2.gif"/><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snail.gif">
            <a:extLst>
              <a:ext uri="{FF2B5EF4-FFF2-40B4-BE49-F238E27FC236}">
                <a16:creationId xmlns:a16="http://schemas.microsoft.com/office/drawing/2014/main" id="{0C886E64-9953-4964-A700-0942816327C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07424" y="5495511"/>
            <a:ext cx="3486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1">
            <a:extLst>
              <a:ext uri="{FF2B5EF4-FFF2-40B4-BE49-F238E27FC236}">
                <a16:creationId xmlns:a16="http://schemas.microsoft.com/office/drawing/2014/main" id="{DECC6A89-D8AF-4C12-BFB8-73C5F6AD50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2047" y="886239"/>
            <a:ext cx="67564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snail.gif">
            <a:extLst>
              <a:ext uri="{FF2B5EF4-FFF2-40B4-BE49-F238E27FC236}">
                <a16:creationId xmlns:a16="http://schemas.microsoft.com/office/drawing/2014/main" id="{EDFF84FC-9486-4E11-B864-C2B4AE0B38F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09813" y="5429250"/>
            <a:ext cx="3486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a:extLst>
              <a:ext uri="{FF2B5EF4-FFF2-40B4-BE49-F238E27FC236}">
                <a16:creationId xmlns:a16="http://schemas.microsoft.com/office/drawing/2014/main" id="{4AC89B86-BFEF-4EE9-B793-F83107F9B9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461" y="1695035"/>
            <a:ext cx="10253828" cy="2784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21EC285-EC36-4AB3-A2B4-3063D82B6D0C}"/>
              </a:ext>
            </a:extLst>
          </p:cNvPr>
          <p:cNvSpPr>
            <a:spLocks noGrp="1"/>
          </p:cNvSpPr>
          <p:nvPr>
            <p:ph type="title"/>
          </p:nvPr>
        </p:nvSpPr>
        <p:spPr>
          <a:xfrm>
            <a:off x="1003662" y="215901"/>
            <a:ext cx="10605241" cy="631825"/>
          </a:xfrm>
        </p:spPr>
        <p:txBody>
          <a:bodyPr rtlCol="0">
            <a:normAutofit fontScale="90000"/>
          </a:bodyPr>
          <a:lstStyle/>
          <a:p>
            <a:pPr marL="342900" indent="-342900">
              <a:tabLst>
                <a:tab pos="284163" algn="l"/>
              </a:tabLst>
              <a:defRPr/>
            </a:pPr>
            <a:r>
              <a:rPr lang="lv-LV" altLang="lv-LV" sz="2800" b="1" dirty="0">
                <a:solidFill>
                  <a:schemeClr val="tx1">
                    <a:lumMod val="85000"/>
                    <a:lumOff val="15000"/>
                  </a:schemeClr>
                </a:solidFill>
                <a:latin typeface="Times New Roman" panose="02020603050405020304" pitchFamily="18" charset="0"/>
                <a:cs typeface="Times New Roman" panose="02020603050405020304" pitchFamily="18" charset="0"/>
              </a:rPr>
              <a:t>Mūsu skolas ēkas -</a:t>
            </a:r>
            <a:r>
              <a:rPr lang="lv-LV" altLang="lv-LV" sz="8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lv-LV" altLang="lv-LV" sz="2200" dirty="0" err="1">
                <a:solidFill>
                  <a:schemeClr val="tx1">
                    <a:lumMod val="85000"/>
                    <a:lumOff val="15000"/>
                  </a:schemeClr>
                </a:solidFill>
                <a:latin typeface="Times New Roman" panose="02020603050405020304" pitchFamily="18" charset="0"/>
                <a:cs typeface="Times New Roman" panose="02020603050405020304" pitchFamily="18" charset="0"/>
              </a:rPr>
              <a:t>Mātera</a:t>
            </a:r>
            <a:r>
              <a:rPr lang="lv-LV" altLang="lv-LV" sz="2200" dirty="0">
                <a:solidFill>
                  <a:schemeClr val="tx1">
                    <a:lumMod val="85000"/>
                    <a:lumOff val="15000"/>
                  </a:schemeClr>
                </a:solidFill>
                <a:latin typeface="Times New Roman" panose="02020603050405020304" pitchFamily="18" charset="0"/>
                <a:cs typeface="Times New Roman" panose="02020603050405020304" pitchFamily="18" charset="0"/>
              </a:rPr>
              <a:t> ielā 30, </a:t>
            </a:r>
            <a:r>
              <a:rPr lang="lv-LV" altLang="lv-LV" sz="2200" dirty="0" err="1">
                <a:solidFill>
                  <a:schemeClr val="tx1">
                    <a:lumMod val="85000"/>
                    <a:lumOff val="15000"/>
                  </a:schemeClr>
                </a:solidFill>
                <a:latin typeface="Times New Roman" panose="02020603050405020304" pitchFamily="18" charset="0"/>
                <a:cs typeface="Times New Roman" panose="02020603050405020304" pitchFamily="18" charset="0"/>
              </a:rPr>
              <a:t>Mātera</a:t>
            </a:r>
            <a:r>
              <a:rPr lang="lv-LV" altLang="lv-LV" sz="2200" dirty="0">
                <a:solidFill>
                  <a:schemeClr val="tx1">
                    <a:lumMod val="85000"/>
                    <a:lumOff val="15000"/>
                  </a:schemeClr>
                </a:solidFill>
                <a:latin typeface="Times New Roman" panose="02020603050405020304" pitchFamily="18" charset="0"/>
                <a:cs typeface="Times New Roman" panose="02020603050405020304" pitchFamily="18" charset="0"/>
              </a:rPr>
              <a:t> ielā 35a,  </a:t>
            </a:r>
            <a:r>
              <a:rPr lang="lv-LV" altLang="lv-LV" sz="2200" dirty="0" err="1">
                <a:solidFill>
                  <a:schemeClr val="tx1">
                    <a:lumMod val="85000"/>
                    <a:lumOff val="15000"/>
                  </a:schemeClr>
                </a:solidFill>
                <a:latin typeface="Times New Roman" panose="02020603050405020304" pitchFamily="18" charset="0"/>
                <a:cs typeface="Times New Roman" panose="02020603050405020304" pitchFamily="18" charset="0"/>
              </a:rPr>
              <a:t>Mātera</a:t>
            </a:r>
            <a:r>
              <a:rPr lang="lv-LV" altLang="lv-LV" sz="2200" dirty="0">
                <a:solidFill>
                  <a:schemeClr val="tx1">
                    <a:lumMod val="85000"/>
                    <a:lumOff val="15000"/>
                  </a:schemeClr>
                </a:solidFill>
                <a:latin typeface="Times New Roman" panose="02020603050405020304" pitchFamily="18" charset="0"/>
                <a:cs typeface="Times New Roman" panose="02020603050405020304" pitchFamily="18" charset="0"/>
              </a:rPr>
              <a:t> ielā 35b, </a:t>
            </a:r>
            <a:r>
              <a:rPr lang="lv-LV" altLang="lv-LV" sz="2200" dirty="0" err="1">
                <a:solidFill>
                  <a:schemeClr val="tx1">
                    <a:lumMod val="85000"/>
                    <a:lumOff val="15000"/>
                  </a:schemeClr>
                </a:solidFill>
                <a:latin typeface="Times New Roman" panose="02020603050405020304" pitchFamily="18" charset="0"/>
                <a:cs typeface="Times New Roman" panose="02020603050405020304" pitchFamily="18" charset="0"/>
              </a:rPr>
              <a:t>Mātera</a:t>
            </a:r>
            <a:r>
              <a:rPr lang="lv-LV" altLang="lv-LV" sz="2200" dirty="0">
                <a:solidFill>
                  <a:schemeClr val="tx1">
                    <a:lumMod val="85000"/>
                    <a:lumOff val="15000"/>
                  </a:schemeClr>
                </a:solidFill>
                <a:latin typeface="Times New Roman" panose="02020603050405020304" pitchFamily="18" charset="0"/>
                <a:cs typeface="Times New Roman" panose="02020603050405020304" pitchFamily="18" charset="0"/>
              </a:rPr>
              <a:t> ielā 44, Jāņa ielā 4</a:t>
            </a:r>
            <a:br>
              <a:rPr lang="lv-LV" altLang="lv-LV" sz="2200" dirty="0">
                <a:solidFill>
                  <a:schemeClr val="tx1">
                    <a:lumMod val="85000"/>
                    <a:lumOff val="15000"/>
                  </a:schemeClr>
                </a:solidFill>
                <a:latin typeface="Times New Roman" panose="02020603050405020304" pitchFamily="18" charset="0"/>
                <a:cs typeface="Times New Roman" panose="02020603050405020304" pitchFamily="18" charset="0"/>
              </a:rPr>
            </a:br>
            <a:endParaRPr lang="lv-LV" altLang="lv-LV" sz="2200" b="1"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5123" name="Picture 2" descr="IMG 097">
            <a:extLst>
              <a:ext uri="{FF2B5EF4-FFF2-40B4-BE49-F238E27FC236}">
                <a16:creationId xmlns:a16="http://schemas.microsoft.com/office/drawing/2014/main" id="{D055D576-E8F6-4E10-91AD-A9741F8D6BE1}"/>
              </a:ext>
            </a:extLst>
          </p:cNvPr>
          <p:cNvPicPr>
            <a:picLocks noChangeAspect="1" noChangeArrowheads="1"/>
          </p:cNvPicPr>
          <p:nvPr/>
        </p:nvPicPr>
        <p:blipFill>
          <a:blip r:embed="rId2"/>
          <a:srcRect/>
          <a:stretch>
            <a:fillRect/>
          </a:stretch>
        </p:blipFill>
        <p:spPr bwMode="auto">
          <a:xfrm>
            <a:off x="1165463" y="3830484"/>
            <a:ext cx="3545928" cy="2715495"/>
          </a:xfrm>
          <a:prstGeom prst="rect">
            <a:avLst/>
          </a:prstGeom>
          <a:ln>
            <a:noFill/>
          </a:ln>
          <a:effectLst>
            <a:outerShdw blurRad="292100" dist="139700" dir="2700000" algn="tl" rotWithShape="0">
              <a:srgbClr val="333333">
                <a:alpha val="65000"/>
              </a:srgbClr>
            </a:outerShdw>
          </a:effectLst>
        </p:spPr>
      </p:pic>
      <p:pic>
        <p:nvPicPr>
          <p:cNvPr id="5124" name="Picture 3" descr="IMG 099">
            <a:extLst>
              <a:ext uri="{FF2B5EF4-FFF2-40B4-BE49-F238E27FC236}">
                <a16:creationId xmlns:a16="http://schemas.microsoft.com/office/drawing/2014/main" id="{3B4A6167-9A57-4014-8C02-8583015A2B5E}"/>
              </a:ext>
            </a:extLst>
          </p:cNvPr>
          <p:cNvPicPr>
            <a:picLocks noChangeAspect="1" noChangeArrowheads="1"/>
          </p:cNvPicPr>
          <p:nvPr/>
        </p:nvPicPr>
        <p:blipFill>
          <a:blip r:embed="rId3"/>
          <a:srcRect/>
          <a:stretch>
            <a:fillRect/>
          </a:stretch>
        </p:blipFill>
        <p:spPr bwMode="auto">
          <a:xfrm>
            <a:off x="7186614" y="727076"/>
            <a:ext cx="3486150" cy="3014011"/>
          </a:xfrm>
          <a:prstGeom prst="rect">
            <a:avLst/>
          </a:prstGeom>
          <a:ln>
            <a:noFill/>
          </a:ln>
          <a:effectLst>
            <a:outerShdw blurRad="292100" dist="139700" dir="2700000" algn="tl" rotWithShape="0">
              <a:srgbClr val="333333">
                <a:alpha val="65000"/>
              </a:srgbClr>
            </a:outerShdw>
          </a:effectLst>
        </p:spPr>
      </p:pic>
      <p:pic>
        <p:nvPicPr>
          <p:cNvPr id="5125" name="Picture 4" descr="IMG 101">
            <a:extLst>
              <a:ext uri="{FF2B5EF4-FFF2-40B4-BE49-F238E27FC236}">
                <a16:creationId xmlns:a16="http://schemas.microsoft.com/office/drawing/2014/main" id="{D58B17AB-2240-4B56-A8FE-ACE417788BBF}"/>
              </a:ext>
            </a:extLst>
          </p:cNvPr>
          <p:cNvPicPr>
            <a:picLocks noChangeAspect="1" noChangeArrowheads="1"/>
          </p:cNvPicPr>
          <p:nvPr/>
        </p:nvPicPr>
        <p:blipFill>
          <a:blip r:embed="rId4"/>
          <a:srcRect/>
          <a:stretch>
            <a:fillRect/>
          </a:stretch>
        </p:blipFill>
        <p:spPr bwMode="auto">
          <a:xfrm>
            <a:off x="1981199" y="835819"/>
            <a:ext cx="3649846" cy="2848201"/>
          </a:xfrm>
          <a:prstGeom prst="rect">
            <a:avLst/>
          </a:prstGeom>
          <a:ln>
            <a:noFill/>
          </a:ln>
          <a:effectLst>
            <a:outerShdw blurRad="292100" dist="139700" dir="2700000" algn="tl" rotWithShape="0">
              <a:srgbClr val="333333">
                <a:alpha val="65000"/>
              </a:srgbClr>
            </a:outerShdw>
          </a:effectLst>
        </p:spPr>
      </p:pic>
      <p:pic>
        <p:nvPicPr>
          <p:cNvPr id="5126" name="Picture 5" descr="IMG 102">
            <a:extLst>
              <a:ext uri="{FF2B5EF4-FFF2-40B4-BE49-F238E27FC236}">
                <a16:creationId xmlns:a16="http://schemas.microsoft.com/office/drawing/2014/main" id="{FA2937FD-9EFB-430D-9881-83431331ACF1}"/>
              </a:ext>
            </a:extLst>
          </p:cNvPr>
          <p:cNvPicPr>
            <a:picLocks noChangeAspect="1" noChangeArrowheads="1"/>
          </p:cNvPicPr>
          <p:nvPr/>
        </p:nvPicPr>
        <p:blipFill>
          <a:blip r:embed="rId5"/>
          <a:srcRect/>
          <a:stretch>
            <a:fillRect/>
          </a:stretch>
        </p:blipFill>
        <p:spPr bwMode="auto">
          <a:xfrm>
            <a:off x="6074140" y="3132138"/>
            <a:ext cx="3040063" cy="2619375"/>
          </a:xfrm>
          <a:prstGeom prst="rect">
            <a:avLst/>
          </a:prstGeom>
          <a:ln>
            <a:noFill/>
          </a:ln>
          <a:effectLst>
            <a:outerShdw blurRad="292100" dist="139700" dir="2700000" algn="tl" rotWithShape="0">
              <a:srgbClr val="333333">
                <a:alpha val="65000"/>
              </a:srgbClr>
            </a:outerShdw>
          </a:effectLst>
        </p:spPr>
      </p:pic>
      <p:pic>
        <p:nvPicPr>
          <p:cNvPr id="21511" name="Picture 6" descr="snail.gif">
            <a:extLst>
              <a:ext uri="{FF2B5EF4-FFF2-40B4-BE49-F238E27FC236}">
                <a16:creationId xmlns:a16="http://schemas.microsoft.com/office/drawing/2014/main" id="{B9A03D3B-80CA-4DBE-BE8C-4B3FC30AADA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6589713" y="5751513"/>
            <a:ext cx="3486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DEF6EF3-932B-4FE6-BED5-6E3C2BD1E223}"/>
              </a:ext>
            </a:extLst>
          </p:cNvPr>
          <p:cNvSpPr>
            <a:spLocks noGrp="1" noChangeArrowheads="1"/>
          </p:cNvSpPr>
          <p:nvPr>
            <p:ph type="title"/>
          </p:nvPr>
        </p:nvSpPr>
        <p:spPr>
          <a:xfrm>
            <a:off x="2019921" y="293619"/>
            <a:ext cx="9668497" cy="5726113"/>
          </a:xfrm>
        </p:spPr>
        <p:txBody>
          <a:bodyPr/>
          <a:lstStyle/>
          <a:p>
            <a:pPr eaLnBrk="1" hangingPunct="1"/>
            <a:r>
              <a:rPr lang="lv-LV" altLang="lv-LV" sz="2600" b="1" i="1" dirty="0">
                <a:solidFill>
                  <a:srgbClr val="003300"/>
                </a:solidFill>
                <a:latin typeface="Times New Roman" panose="02020603050405020304" pitchFamily="18" charset="0"/>
                <a:cs typeface="Times New Roman" panose="02020603050405020304" pitchFamily="18" charset="0"/>
              </a:rPr>
              <a:t>2000./2001. mācību gadā </a:t>
            </a:r>
            <a:r>
              <a:rPr lang="lv-LV" altLang="lv-LV" sz="2600" i="1" dirty="0">
                <a:latin typeface="Times New Roman" panose="02020603050405020304" pitchFamily="18" charset="0"/>
                <a:cs typeface="Times New Roman" panose="02020603050405020304" pitchFamily="18" charset="0"/>
              </a:rPr>
              <a:t>skolā organizē konkursu skolas logo izveidošanai. </a:t>
            </a:r>
            <a:br>
              <a:rPr lang="lv-LV" altLang="lv-LV" sz="2600" i="1" dirty="0">
                <a:latin typeface="Times New Roman" panose="02020603050405020304" pitchFamily="18" charset="0"/>
                <a:cs typeface="Times New Roman" panose="02020603050405020304" pitchFamily="18" charset="0"/>
              </a:rPr>
            </a:br>
            <a:r>
              <a:rPr lang="lv-LV" altLang="lv-LV" sz="2600" i="1" dirty="0">
                <a:latin typeface="Times New Roman" panose="02020603050405020304" pitchFamily="18" charset="0"/>
                <a:cs typeface="Times New Roman" panose="02020603050405020304" pitchFamily="18" charset="0"/>
              </a:rPr>
              <a:t>Par </a:t>
            </a:r>
            <a:r>
              <a:rPr lang="lv-LV" altLang="lv-LV" sz="2600" b="1" i="1" dirty="0">
                <a:solidFill>
                  <a:srgbClr val="003300"/>
                </a:solidFill>
                <a:latin typeface="Times New Roman" panose="02020603050405020304" pitchFamily="18" charset="0"/>
                <a:cs typeface="Times New Roman" panose="02020603050405020304" pitchFamily="18" charset="0"/>
              </a:rPr>
              <a:t>skolas simbolu </a:t>
            </a:r>
            <a:r>
              <a:rPr lang="lv-LV" altLang="lv-LV" sz="2600" i="1" dirty="0">
                <a:latin typeface="Times New Roman" panose="02020603050405020304" pitchFamily="18" charset="0"/>
                <a:cs typeface="Times New Roman" panose="02020603050405020304" pitchFamily="18" charset="0"/>
              </a:rPr>
              <a:t>kļūst </a:t>
            </a:r>
            <a:r>
              <a:rPr lang="lv-LV" altLang="lv-LV" sz="2600" b="1" i="1" dirty="0">
                <a:solidFill>
                  <a:srgbClr val="003300"/>
                </a:solidFill>
                <a:latin typeface="Times New Roman" panose="02020603050405020304" pitchFamily="18" charset="0"/>
                <a:cs typeface="Times New Roman" panose="02020603050405020304" pitchFamily="18" charset="0"/>
              </a:rPr>
              <a:t>gliemezītis</a:t>
            </a:r>
            <a:r>
              <a:rPr lang="lv-LV" altLang="lv-LV" sz="2600" i="1" dirty="0">
                <a:latin typeface="Times New Roman" panose="02020603050405020304" pitchFamily="18" charset="0"/>
                <a:cs typeface="Times New Roman" panose="02020603050405020304" pitchFamily="18" charset="0"/>
              </a:rPr>
              <a:t>, kas lēni, bet neatlaidīgi kāpj zināšanu kalnā.</a:t>
            </a:r>
            <a:br>
              <a:rPr lang="lv-LV" altLang="lv-LV" sz="2600" dirty="0">
                <a:latin typeface="Times New Roman" panose="02020603050405020304" pitchFamily="18" charset="0"/>
                <a:cs typeface="Times New Roman" panose="02020603050405020304" pitchFamily="18" charset="0"/>
              </a:rPr>
            </a:br>
            <a:br>
              <a:rPr lang="lv-LV" altLang="lv-LV" sz="2600" dirty="0">
                <a:latin typeface="Times New Roman" panose="02020603050405020304" pitchFamily="18" charset="0"/>
                <a:cs typeface="Times New Roman" panose="02020603050405020304" pitchFamily="18" charset="0"/>
              </a:rPr>
            </a:br>
            <a:r>
              <a:rPr lang="lv-LV" altLang="lv-LV" sz="2600" dirty="0">
                <a:latin typeface="Times New Roman" panose="02020603050405020304" pitchFamily="18" charset="0"/>
                <a:cs typeface="Times New Roman" panose="02020603050405020304" pitchFamily="18" charset="0"/>
              </a:rPr>
              <a:t>Gliemeža lēnīgums pirmajā acumirklī šķiet milzīgs trūkums. Tomēr ar gliemeža tempu ir saistīta cita laba īpašība. Ja viņš kādu darbu dara, tad dara to apzināti un izbauda darāmo.</a:t>
            </a:r>
            <a:br>
              <a:rPr lang="lv-LV" altLang="lv-LV" sz="2600" dirty="0">
                <a:latin typeface="Times New Roman" panose="02020603050405020304" pitchFamily="18" charset="0"/>
                <a:cs typeface="Times New Roman" panose="02020603050405020304" pitchFamily="18" charset="0"/>
              </a:rPr>
            </a:br>
            <a:r>
              <a:rPr lang="lv-LV" altLang="lv-LV" sz="2600" dirty="0">
                <a:latin typeface="Times New Roman" panose="02020603050405020304" pitchFamily="18" charset="0"/>
                <a:cs typeface="Times New Roman" panose="02020603050405020304" pitchFamily="18" charset="0"/>
              </a:rPr>
              <a:t>Arī laimei ir nepieciešams laiks un nesteigšanās.</a:t>
            </a:r>
            <a:br>
              <a:rPr lang="lv-LV" altLang="lv-LV" sz="2600" dirty="0">
                <a:latin typeface="Times New Roman" panose="02020603050405020304" pitchFamily="18" charset="0"/>
                <a:cs typeface="Times New Roman" panose="02020603050405020304" pitchFamily="18" charset="0"/>
              </a:rPr>
            </a:br>
            <a:br>
              <a:rPr lang="lv-LV" altLang="lv-LV" sz="2600" dirty="0">
                <a:latin typeface="Times New Roman" panose="02020603050405020304" pitchFamily="18" charset="0"/>
                <a:cs typeface="Times New Roman" panose="02020603050405020304" pitchFamily="18" charset="0"/>
              </a:rPr>
            </a:br>
            <a:r>
              <a:rPr lang="lv-LV" altLang="lv-LV" sz="2600" dirty="0">
                <a:latin typeface="Times New Roman" panose="02020603050405020304" pitchFamily="18" charset="0"/>
                <a:cs typeface="Times New Roman" panose="02020603050405020304" pitchFamily="18" charset="0"/>
              </a:rPr>
              <a:t>Bez tam gliemezītim vienmēr līdzi ir māja - ģimenes atbalsts un sapratne un arī skola kā otrās mājas- vieta kur justies labi, satikt draugus, izkopt un pierādīt savas spējas un prasmes.</a:t>
            </a:r>
          </a:p>
        </p:txBody>
      </p:sp>
      <p:pic>
        <p:nvPicPr>
          <p:cNvPr id="22531" name="Picture 2" descr="snail.gif">
            <a:extLst>
              <a:ext uri="{FF2B5EF4-FFF2-40B4-BE49-F238E27FC236}">
                <a16:creationId xmlns:a16="http://schemas.microsoft.com/office/drawing/2014/main" id="{6A511EDB-58E1-42BD-823E-39726F7AD0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8302694" y="5717898"/>
            <a:ext cx="3486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7BCA536-751E-4904-8E0F-1C2C920E2583}"/>
              </a:ext>
            </a:extLst>
          </p:cNvPr>
          <p:cNvSpPr>
            <a:spLocks noGrp="1" noChangeArrowheads="1"/>
          </p:cNvSpPr>
          <p:nvPr>
            <p:ph type="title"/>
          </p:nvPr>
        </p:nvSpPr>
        <p:spPr>
          <a:xfrm>
            <a:off x="1762539" y="594486"/>
            <a:ext cx="9434996" cy="4640123"/>
          </a:xfrm>
        </p:spPr>
        <p:txBody>
          <a:bodyPr>
            <a:normAutofit/>
          </a:bodyPr>
          <a:lstStyle/>
          <a:p>
            <a:pPr eaLnBrk="1" hangingPunct="1"/>
            <a:r>
              <a:rPr lang="lv-LV" altLang="lv-LV" sz="3200" b="1" dirty="0">
                <a:solidFill>
                  <a:srgbClr val="003300"/>
                </a:solidFill>
                <a:latin typeface="Times New Roman" panose="02020603050405020304" pitchFamily="18" charset="0"/>
                <a:cs typeface="Times New Roman" panose="02020603050405020304" pitchFamily="18" charset="0"/>
              </a:rPr>
              <a:t>2001.gada</a:t>
            </a:r>
            <a:r>
              <a:rPr lang="lv-LV" altLang="lv-LV" sz="3200" dirty="0">
                <a:latin typeface="Times New Roman" panose="02020603050405020304" pitchFamily="18" charset="0"/>
                <a:cs typeface="Times New Roman" panose="02020603050405020304" pitchFamily="18" charset="0"/>
              </a:rPr>
              <a:t> pavasarī 6.klašu izlaidumā pirmo reizi pasākumā ienesa skolotājas Ivetas Līces vadībā noausto </a:t>
            </a:r>
            <a:r>
              <a:rPr lang="lv-LV" altLang="lv-LV" sz="3200" b="1" dirty="0">
                <a:solidFill>
                  <a:srgbClr val="003300"/>
                </a:solidFill>
                <a:latin typeface="Times New Roman" panose="02020603050405020304" pitchFamily="18" charset="0"/>
                <a:cs typeface="Times New Roman" panose="02020603050405020304" pitchFamily="18" charset="0"/>
              </a:rPr>
              <a:t>skolas karogu</a:t>
            </a:r>
            <a:r>
              <a:rPr lang="lv-LV" altLang="lv-LV" sz="3200" dirty="0">
                <a:latin typeface="Times New Roman" panose="02020603050405020304" pitchFamily="18" charset="0"/>
                <a:cs typeface="Times New Roman" panose="02020603050405020304" pitchFamily="18" charset="0"/>
              </a:rPr>
              <a:t>.</a:t>
            </a:r>
            <a:br>
              <a:rPr lang="lv-LV" altLang="lv-LV" sz="3200" dirty="0">
                <a:latin typeface="Times New Roman" panose="02020603050405020304" pitchFamily="18" charset="0"/>
                <a:cs typeface="Times New Roman" panose="02020603050405020304" pitchFamily="18" charset="0"/>
              </a:rPr>
            </a:br>
            <a:br>
              <a:rPr lang="lv-LV" altLang="lv-LV" sz="3200" dirty="0">
                <a:latin typeface="Times New Roman" panose="02020603050405020304" pitchFamily="18" charset="0"/>
                <a:cs typeface="Times New Roman" panose="02020603050405020304" pitchFamily="18" charset="0"/>
              </a:rPr>
            </a:br>
            <a:r>
              <a:rPr lang="lv-LV" altLang="lv-LV" sz="3200" dirty="0">
                <a:latin typeface="Times New Roman" panose="02020603050405020304" pitchFamily="18" charset="0"/>
                <a:cs typeface="Times New Roman" panose="02020603050405020304" pitchFamily="18" charset="0"/>
              </a:rPr>
              <a:t>Šajā izlaidumā pirmoreiz arī skanēja Ingunas </a:t>
            </a:r>
            <a:r>
              <a:rPr lang="lv-LV" altLang="lv-LV" sz="3200" dirty="0" err="1">
                <a:latin typeface="Times New Roman" panose="02020603050405020304" pitchFamily="18" charset="0"/>
                <a:cs typeface="Times New Roman" panose="02020603050405020304" pitchFamily="18" charset="0"/>
              </a:rPr>
              <a:t>Cines</a:t>
            </a:r>
            <a:r>
              <a:rPr lang="lv-LV" altLang="lv-LV" sz="3200" dirty="0">
                <a:latin typeface="Times New Roman" panose="02020603050405020304" pitchFamily="18" charset="0"/>
                <a:cs typeface="Times New Roman" panose="02020603050405020304" pitchFamily="18" charset="0"/>
              </a:rPr>
              <a:t> komponētā </a:t>
            </a:r>
            <a:r>
              <a:rPr lang="lv-LV" altLang="lv-LV" sz="3200" b="1" dirty="0">
                <a:solidFill>
                  <a:srgbClr val="003300"/>
                </a:solidFill>
                <a:latin typeface="Times New Roman" panose="02020603050405020304" pitchFamily="18" charset="0"/>
                <a:cs typeface="Times New Roman" panose="02020603050405020304" pitchFamily="18" charset="0"/>
              </a:rPr>
              <a:t> dziesma “Manai skolai”</a:t>
            </a:r>
            <a:r>
              <a:rPr lang="lv-LV" altLang="lv-LV" sz="3200" dirty="0">
                <a:latin typeface="Times New Roman" panose="02020603050405020304" pitchFamily="18" charset="0"/>
                <a:cs typeface="Times New Roman" panose="02020603050405020304" pitchFamily="18" charset="0"/>
              </a:rPr>
              <a:t>, kas bija 6. klašu skolēnu dāvana skolai.</a:t>
            </a:r>
          </a:p>
        </p:txBody>
      </p:sp>
      <p:pic>
        <p:nvPicPr>
          <p:cNvPr id="23555" name="Picture 2" descr="snail.gif">
            <a:extLst>
              <a:ext uri="{FF2B5EF4-FFF2-40B4-BE49-F238E27FC236}">
                <a16:creationId xmlns:a16="http://schemas.microsoft.com/office/drawing/2014/main" id="{51479898-2CB0-4791-A104-DFB331752B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5589588"/>
            <a:ext cx="3486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a:extLst>
              <a:ext uri="{FF2B5EF4-FFF2-40B4-BE49-F238E27FC236}">
                <a16:creationId xmlns:a16="http://schemas.microsoft.com/office/drawing/2014/main" id="{B82FFF37-8EA1-490F-9100-4FCCE614530A}"/>
              </a:ext>
            </a:extLst>
          </p:cNvPr>
          <p:cNvPicPr>
            <a:picLocks noChangeAspect="1" noChangeArrowheads="1"/>
          </p:cNvPicPr>
          <p:nvPr/>
        </p:nvPicPr>
        <p:blipFill>
          <a:blip r:embed="rId2"/>
          <a:srcRect/>
          <a:stretch>
            <a:fillRect/>
          </a:stretch>
        </p:blipFill>
        <p:spPr bwMode="auto">
          <a:xfrm>
            <a:off x="6652246" y="908843"/>
            <a:ext cx="4121150" cy="5040313"/>
          </a:xfrm>
          <a:prstGeom prst="rect">
            <a:avLst/>
          </a:prstGeom>
          <a:ln>
            <a:noFill/>
          </a:ln>
          <a:effectLst>
            <a:outerShdw blurRad="292100" dist="139700" dir="2700000" algn="tl" rotWithShape="0">
              <a:srgbClr val="333333">
                <a:alpha val="65000"/>
              </a:srgbClr>
            </a:outerShdw>
          </a:effectLst>
        </p:spPr>
      </p:pic>
      <p:pic>
        <p:nvPicPr>
          <p:cNvPr id="24579" name="Picture 4" descr="snail.gif">
            <a:extLst>
              <a:ext uri="{FF2B5EF4-FFF2-40B4-BE49-F238E27FC236}">
                <a16:creationId xmlns:a16="http://schemas.microsoft.com/office/drawing/2014/main" id="{2A820312-1027-4123-AC4D-67649020EC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5429250"/>
            <a:ext cx="3486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E:\My Documents\upite\prezentāc_Mana_skola\karogs\karogs 002.jpg">
            <a:extLst>
              <a:ext uri="{FF2B5EF4-FFF2-40B4-BE49-F238E27FC236}">
                <a16:creationId xmlns:a16="http://schemas.microsoft.com/office/drawing/2014/main" id="{9F9B5EFC-682A-41F6-AD03-3BE678F695BF}"/>
              </a:ext>
            </a:extLst>
          </p:cNvPr>
          <p:cNvPicPr>
            <a:picLocks noChangeAspect="1" noChangeArrowheads="1"/>
          </p:cNvPicPr>
          <p:nvPr/>
        </p:nvPicPr>
        <p:blipFill>
          <a:blip r:embed="rId4"/>
          <a:srcRect/>
          <a:stretch>
            <a:fillRect/>
          </a:stretch>
        </p:blipFill>
        <p:spPr bwMode="auto">
          <a:xfrm>
            <a:off x="2498243" y="281679"/>
            <a:ext cx="3725862" cy="4789487"/>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ākoņu kapteiņa noformējuma veidn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61_TF03460508" id="{70EE9942-ECE7-4777-9013-3342B6E66430}" vid="{A64FDA2B-A00A-4D47-9326-07B1B50C6993}"/>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motīv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DEDD01B8-816B-49B7-8C81-03AB51D87C54}">
  <ds:schemaRefs>
    <ds:schemaRef ds:uri="http://schemas.microsoft.com/office/2006/documentManagement/types"/>
    <ds:schemaRef ds:uri="http://purl.org/dc/dcmitype/"/>
    <ds:schemaRef ds:uri="40262f94-9f35-4ac3-9a90-690165a166b7"/>
    <ds:schemaRef ds:uri="http://purl.org/dc/term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Mākoņpūku noformējuma slaidi</Template>
  <TotalTime>10</TotalTime>
  <Words>176</Words>
  <Application>Microsoft Office PowerPoint</Application>
  <PresentationFormat>Platekrāna</PresentationFormat>
  <Paragraphs>3</Paragraphs>
  <Slides>6</Slides>
  <Notes>0</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6</vt:i4>
      </vt:variant>
    </vt:vector>
  </HeadingPairs>
  <TitlesOfParts>
    <vt:vector size="11" baseType="lpstr">
      <vt:lpstr>Arial</vt:lpstr>
      <vt:lpstr>Calibri</vt:lpstr>
      <vt:lpstr>Cambria</vt:lpstr>
      <vt:lpstr>Times New Roman</vt:lpstr>
      <vt:lpstr>Mākoņu kapteiņa noformējuma veidne</vt:lpstr>
      <vt:lpstr>PowerPoint prezentācija</vt:lpstr>
      <vt:lpstr>PowerPoint prezentācija</vt:lpstr>
      <vt:lpstr>Mūsu skolas ēkas -  Mātera ielā 30, Mātera ielā 35a,  Mātera ielā 35b, Mātera ielā 44, Jāņa ielā 4 </vt:lpstr>
      <vt:lpstr>2000./2001. mācību gadā skolā organizē konkursu skolas logo izveidošanai.  Par skolas simbolu kļūst gliemezītis, kas lēni, bet neatlaidīgi kāpj zināšanu kalnā.  Gliemeža lēnīgums pirmajā acumirklī šķiet milzīgs trūkums. Tomēr ar gliemeža tempu ir saistīta cita laba īpašība. Ja viņš kādu darbu dara, tad dara to apzināti un izbauda darāmo. Arī laimei ir nepieciešams laiks un nesteigšanās.  Bez tam gliemezītim vienmēr līdzi ir māja - ģimenes atbalsts un sapratne un arī skola kā otrās mājas- vieta kur justies labi, satikt draugus, izkopt un pierādīt savas spējas un prasmes.</vt:lpstr>
      <vt:lpstr>2001.gada pavasarī 6.klašu izlaidumā pirmo reizi pasākumā ienesa skolotājas Ivetas Līces vadībā noausto skolas karogu.  Šajā izlaidumā pirmoreiz arī skanēja Ingunas Cines komponētā  dziesma “Manai skolai”, kas bija 6. klašu skolēnu dāvana skolai.</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Ginta</dc:creator>
  <cp:lastModifiedBy>Ginta</cp:lastModifiedBy>
  <cp:revision>4</cp:revision>
  <dcterms:created xsi:type="dcterms:W3CDTF">2025-11-21T08:12:44Z</dcterms:created>
  <dcterms:modified xsi:type="dcterms:W3CDTF">2026-01-09T08:40:24Z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